
<file path=[Content_Types].xml><?xml version="1.0" encoding="utf-8"?>
<Types xmlns="http://schemas.openxmlformats.org/package/2006/content-types">
  <Default Extension="png" ContentType="image/png"/>
  <Default Extension="emf" ContentType="image/x-emf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73" r:id="rId7"/>
    <p:sldId id="274" r:id="rId8"/>
    <p:sldId id="260" r:id="rId9"/>
    <p:sldId id="275" r:id="rId10"/>
    <p:sldId id="262" r:id="rId11"/>
    <p:sldId id="276" r:id="rId12"/>
    <p:sldId id="263" r:id="rId13"/>
    <p:sldId id="277" r:id="rId14"/>
    <p:sldId id="264" r:id="rId15"/>
    <p:sldId id="278" r:id="rId16"/>
    <p:sldId id="265" r:id="rId17"/>
    <p:sldId id="279" r:id="rId18"/>
    <p:sldId id="267" r:id="rId19"/>
    <p:sldId id="280" r:id="rId20"/>
    <p:sldId id="269" r:id="rId21"/>
    <p:sldId id="270" r:id="rId22"/>
    <p:sldId id="28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Relationship Id="rId30" Type="http://schemas.openxmlformats.org/officeDocument/2006/relationships/customXml" Target="../customXml/item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8A87A34-81AB-432B-8DAE-1953F412C126}" type="datetimeFigureOut">
              <a:rPr lang="en-US" dirty="0"/>
              <a:pPr/>
              <a:t>6/9/2020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3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3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419" dirty="0" smtClean="0"/>
              <a:t>Cadenas de caracteres</a:t>
            </a:r>
            <a:endParaRPr lang="es-AR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69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802"/>
    </mc:Choice>
    <mc:Fallback>
      <p:transition spd="slow" advTm="1408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Copiar el contenido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strcpy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t="15625" r="51171" b="33661"/>
          <a:stretch/>
        </p:blipFill>
        <p:spPr>
          <a:xfrm>
            <a:off x="2151320" y="1606731"/>
            <a:ext cx="7561174" cy="441524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258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557"/>
    </mc:Choice>
    <mc:Fallback xmlns="">
      <p:transition spd="slow" advTm="85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Copiar el contenido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strcpy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t="15625" r="51171" b="33661"/>
          <a:stretch/>
        </p:blipFill>
        <p:spPr>
          <a:xfrm>
            <a:off x="2151320" y="1606731"/>
            <a:ext cx="7561174" cy="4415246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/>
          <a:srcRect l="2445" t="3482" r="39024" b="45982"/>
          <a:stretch/>
        </p:blipFill>
        <p:spPr>
          <a:xfrm>
            <a:off x="4036422" y="1965960"/>
            <a:ext cx="7615647" cy="369678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02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63"/>
    </mc:Choice>
    <mc:Fallback xmlns="">
      <p:transition spd="slow" advTm="10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Comparar cadenas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strcmp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3125" r="53581" b="34196"/>
          <a:stretch/>
        </p:blipFill>
        <p:spPr>
          <a:xfrm>
            <a:off x="2356116" y="1423851"/>
            <a:ext cx="7151581" cy="456298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85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864"/>
    </mc:Choice>
    <mc:Fallback xmlns="">
      <p:transition spd="slow" advTm="173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Comparar cadenas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strcmp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3125" r="53581" b="34196"/>
          <a:stretch/>
        </p:blipFill>
        <p:spPr>
          <a:xfrm>
            <a:off x="2356116" y="1423851"/>
            <a:ext cx="7151581" cy="456298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5"/>
          <a:srcRect l="8167" t="13839" r="33301" b="35268"/>
          <a:stretch/>
        </p:blipFill>
        <p:spPr>
          <a:xfrm>
            <a:off x="3866606" y="1987579"/>
            <a:ext cx="7615646" cy="372291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4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66"/>
    </mc:Choice>
    <mc:Fallback xmlns="">
      <p:transition spd="slow" advTm="13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Comparar cadenas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strcmp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2411" r="45649" b="32232"/>
          <a:stretch/>
        </p:blipFill>
        <p:spPr>
          <a:xfrm>
            <a:off x="1962669" y="1489166"/>
            <a:ext cx="7938476" cy="454587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4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498"/>
    </mc:Choice>
    <mc:Fallback xmlns="">
      <p:transition spd="slow" advTm="210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Comparar cadenas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strcmp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2411" r="45649" b="32232"/>
          <a:stretch/>
        </p:blipFill>
        <p:spPr>
          <a:xfrm>
            <a:off x="1962669" y="1489166"/>
            <a:ext cx="7938476" cy="4545874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5"/>
          <a:srcRect l="11983" t="20481" r="29586" b="33927"/>
          <a:stretch/>
        </p:blipFill>
        <p:spPr>
          <a:xfrm>
            <a:off x="3918856" y="2247076"/>
            <a:ext cx="7602583" cy="334409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91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15"/>
    </mc:Choice>
    <mc:Fallback xmlns="">
      <p:transition spd="slow" advTm="29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Concatenar cadenas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strcat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3125" r="55288" b="33839"/>
          <a:stretch/>
        </p:blipFill>
        <p:spPr>
          <a:xfrm>
            <a:off x="2500593" y="1541286"/>
            <a:ext cx="6862627" cy="457658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59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033"/>
    </mc:Choice>
    <mc:Fallback xmlns="">
      <p:transition spd="slow" advTm="108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Concatenar cadenas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strcat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3125" r="55288" b="33839"/>
          <a:stretch/>
        </p:blipFill>
        <p:spPr>
          <a:xfrm>
            <a:off x="2500593" y="1541286"/>
            <a:ext cx="6862627" cy="457658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2344" t="3303" r="38823" b="45268"/>
          <a:stretch/>
        </p:blipFill>
        <p:spPr>
          <a:xfrm>
            <a:off x="6159521" y="1858384"/>
            <a:ext cx="5251269" cy="258082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3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74"/>
    </mc:Choice>
    <mc:Fallback xmlns="">
      <p:transition spd="slow" advTm="20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Invertir una cadena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strrev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2768" r="61010" b="39375"/>
          <a:stretch/>
        </p:blipFill>
        <p:spPr>
          <a:xfrm>
            <a:off x="2538996" y="1332280"/>
            <a:ext cx="6785821" cy="468283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655"/>
    </mc:Choice>
    <mc:Fallback xmlns="">
      <p:transition spd="slow" advTm="48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Invertir una cadena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strrev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2768" r="61010" b="39375"/>
          <a:stretch/>
        </p:blipFill>
        <p:spPr>
          <a:xfrm>
            <a:off x="2538996" y="1332280"/>
            <a:ext cx="6785821" cy="468283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11882" t="20447" r="30589" b="28482"/>
          <a:stretch/>
        </p:blipFill>
        <p:spPr>
          <a:xfrm>
            <a:off x="6113418" y="1828800"/>
            <a:ext cx="5421085" cy="270581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63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091"/>
    </mc:Choice>
    <mc:Fallback xmlns="">
      <p:transition spd="slow" advTm="44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Librería STRING.H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979714" y="3722914"/>
            <a:ext cx="257338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2232" r="64524" b="60982"/>
          <a:stretch/>
        </p:blipFill>
        <p:spPr>
          <a:xfrm>
            <a:off x="3861980" y="1750422"/>
            <a:ext cx="6862180" cy="291301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7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148"/>
    </mc:Choice>
    <mc:Fallback xmlns="">
      <p:transition spd="slow" advTm="201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Pasar a mayúscula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strupr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/>
          <a:srcRect t="13303" r="58300" b="36875"/>
          <a:stretch/>
        </p:blipFill>
        <p:spPr>
          <a:xfrm>
            <a:off x="2557854" y="1463040"/>
            <a:ext cx="6748106" cy="453281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5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252"/>
    </mc:Choice>
    <mc:Fallback xmlns="">
      <p:transition spd="slow" advTm="70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Pasar a minúscula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strlwr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5785" r="59605" b="35982"/>
          <a:stretch/>
        </p:blipFill>
        <p:spPr>
          <a:xfrm>
            <a:off x="2676940" y="1534118"/>
            <a:ext cx="6509934" cy="437016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5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428"/>
    </mc:Choice>
    <mc:Fallback xmlns="">
      <p:transition spd="slow" advTm="77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Transformar a número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atoi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y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atof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t="12947" r="60508" b="31875"/>
          <a:stretch/>
        </p:blipFill>
        <p:spPr>
          <a:xfrm>
            <a:off x="3035385" y="1463040"/>
            <a:ext cx="5793044" cy="455073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60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848"/>
    </mc:Choice>
    <mc:Fallback xmlns="">
      <p:transition spd="slow" advTm="217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Declaraciones e ingreso por programa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t="12589" r="51974" b="36518"/>
          <a:stretch/>
        </p:blipFill>
        <p:spPr>
          <a:xfrm>
            <a:off x="2271993" y="1606729"/>
            <a:ext cx="7319827" cy="436110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9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163"/>
    </mc:Choice>
    <mc:Fallback xmlns="">
      <p:transition spd="slow" advTm="288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Declaraciones e ingreso por teclado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/>
          <a:srcRect t="15982" r="51372" b="34554"/>
          <a:stretch/>
        </p:blipFill>
        <p:spPr>
          <a:xfrm>
            <a:off x="2243032" y="1580606"/>
            <a:ext cx="7377750" cy="421930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52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654"/>
    </mc:Choice>
    <mc:Fallback xmlns="">
      <p:transition spd="slow" advTm="184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Declaraciones e ingreso por teclado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/>
          <a:srcRect t="15982" r="51372" b="34554"/>
          <a:stretch/>
        </p:blipFill>
        <p:spPr>
          <a:xfrm>
            <a:off x="2243032" y="1580606"/>
            <a:ext cx="7377750" cy="4219302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5"/>
          <a:srcRect l="8369" t="13661" r="33401" b="35804"/>
          <a:stretch/>
        </p:blipFill>
        <p:spPr>
          <a:xfrm>
            <a:off x="3788229" y="2286000"/>
            <a:ext cx="7576457" cy="369678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47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71"/>
    </mc:Choice>
    <mc:Fallback xmlns="">
      <p:transition spd="slow" advTm="44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Declaraciones e ingreso por teclado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t="15625" r="52275" b="33126"/>
          <a:stretch/>
        </p:blipFill>
        <p:spPr>
          <a:xfrm>
            <a:off x="2212066" y="1477941"/>
            <a:ext cx="7439682" cy="449178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8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146"/>
    </mc:Choice>
    <mc:Fallback xmlns="">
      <p:transition spd="slow" advTm="61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Declaraciones e ingreso por teclado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t="15625" r="52275" b="33126"/>
          <a:stretch/>
        </p:blipFill>
        <p:spPr>
          <a:xfrm>
            <a:off x="2212066" y="1477941"/>
            <a:ext cx="7439682" cy="449178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/>
          <a:srcRect l="11882" t="20268" r="29686" b="30089"/>
          <a:stretch/>
        </p:blipFill>
        <p:spPr>
          <a:xfrm>
            <a:off x="3526972" y="2002559"/>
            <a:ext cx="7602582" cy="363147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5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035"/>
    </mc:Choice>
    <mc:Fallback xmlns="">
      <p:transition spd="slow" advTm="38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Longitud de una cadena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strlen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5804" r="43039" b="33482"/>
          <a:stretch/>
        </p:blipFill>
        <p:spPr>
          <a:xfrm>
            <a:off x="1691307" y="1711235"/>
            <a:ext cx="8481200" cy="424542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85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162"/>
    </mc:Choice>
    <mc:Fallback xmlns="">
      <p:transition spd="slow" advTm="145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0270" y="953325"/>
            <a:ext cx="9603275" cy="757910"/>
          </a:xfrm>
        </p:spPr>
        <p:txBody>
          <a:bodyPr/>
          <a:lstStyle/>
          <a:p>
            <a:pPr algn="ctr"/>
            <a:r>
              <a:rPr lang="es-419" b="1" dirty="0" smtClean="0">
                <a:solidFill>
                  <a:srgbClr val="FF0000"/>
                </a:solidFill>
              </a:rPr>
              <a:t>Longitud de una cadena</a:t>
            </a:r>
            <a:r>
              <a:rPr lang="es-419" dirty="0" smtClean="0"/>
              <a:t>: Función </a:t>
            </a:r>
            <a:r>
              <a:rPr lang="es-419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strlen</a:t>
            </a:r>
            <a:r>
              <a:rPr lang="es-419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s-A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15804" r="43039" b="33482"/>
          <a:stretch/>
        </p:blipFill>
        <p:spPr>
          <a:xfrm>
            <a:off x="1691307" y="1711235"/>
            <a:ext cx="8481200" cy="424542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5"/>
          <a:srcRect l="10176" t="17411" r="31594" b="32589"/>
          <a:stretch/>
        </p:blipFill>
        <p:spPr>
          <a:xfrm>
            <a:off x="3592286" y="2005148"/>
            <a:ext cx="7576458" cy="365760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64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812"/>
    </mc:Choice>
    <mc:Fallback xmlns="">
      <p:transition spd="slow" advTm="57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A19E019AD7F7343B2932107A96DA4C8" ma:contentTypeVersion="2" ma:contentTypeDescription="Crear nuevo documento." ma:contentTypeScope="" ma:versionID="9dcaf91abe2fee418dc697a4409818c0">
  <xsd:schema xmlns:xsd="http://www.w3.org/2001/XMLSchema" xmlns:xs="http://www.w3.org/2001/XMLSchema" xmlns:p="http://schemas.microsoft.com/office/2006/metadata/properties" xmlns:ns2="adb4bd2d-c1df-4b7a-abad-9ca84f30bbd2" targetNamespace="http://schemas.microsoft.com/office/2006/metadata/properties" ma:root="true" ma:fieldsID="77b1f6472477712ec79a1777c34b06ce" ns2:_="">
    <xsd:import namespace="adb4bd2d-c1df-4b7a-abad-9ca84f30bbd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b4bd2d-c1df-4b7a-abad-9ca84f30bb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94C96ED-D268-4A97-8DB9-8FC3E951BDBC}"/>
</file>

<file path=customXml/itemProps2.xml><?xml version="1.0" encoding="utf-8"?>
<ds:datastoreItem xmlns:ds="http://schemas.openxmlformats.org/officeDocument/2006/customXml" ds:itemID="{55373ADE-EC84-416D-BC85-4243FA01F967}"/>
</file>

<file path=customXml/itemProps3.xml><?xml version="1.0" encoding="utf-8"?>
<ds:datastoreItem xmlns:ds="http://schemas.openxmlformats.org/officeDocument/2006/customXml" ds:itemID="{F471DC4D-C901-4A3B-A0A2-3757520C0EF0}"/>
</file>

<file path=docProps/app.xml><?xml version="1.0" encoding="utf-8"?>
<Properties xmlns="http://schemas.openxmlformats.org/officeDocument/2006/extended-properties" xmlns:vt="http://schemas.openxmlformats.org/officeDocument/2006/docPropsVTypes">
  <Template>Galería</Template>
  <TotalTime>436</TotalTime>
  <Words>134</Words>
  <Application>Microsoft Office PowerPoint</Application>
  <PresentationFormat>Panorámica</PresentationFormat>
  <Paragraphs>22</Paragraphs>
  <Slides>22</Slides>
  <Notes>0</Notes>
  <HiddenSlides>0</HiddenSlides>
  <MMClips>22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5" baseType="lpstr">
      <vt:lpstr>Arial</vt:lpstr>
      <vt:lpstr>Century Gothic</vt:lpstr>
      <vt:lpstr>Gallery</vt:lpstr>
      <vt:lpstr>Cadenas de caracteres</vt:lpstr>
      <vt:lpstr>Librería STRING.H</vt:lpstr>
      <vt:lpstr>Declaraciones e ingreso por programa</vt:lpstr>
      <vt:lpstr>Declaraciones e ingreso por teclado</vt:lpstr>
      <vt:lpstr>Declaraciones e ingreso por teclado</vt:lpstr>
      <vt:lpstr>Declaraciones e ingreso por teclado</vt:lpstr>
      <vt:lpstr>Declaraciones e ingreso por teclado</vt:lpstr>
      <vt:lpstr>Longitud de una cadena: Función strlen()</vt:lpstr>
      <vt:lpstr>Longitud de una cadena: Función strlen()</vt:lpstr>
      <vt:lpstr>Copiar el contenido: Función strcpy()</vt:lpstr>
      <vt:lpstr>Copiar el contenido: Función strcpy()</vt:lpstr>
      <vt:lpstr>Comparar cadenas: Función strcmp()</vt:lpstr>
      <vt:lpstr>Comparar cadenas: Función strcmp()</vt:lpstr>
      <vt:lpstr>Comparar cadenas: Función strcmp()</vt:lpstr>
      <vt:lpstr>Comparar cadenas: Función strcmp()</vt:lpstr>
      <vt:lpstr>Concatenar cadenas: Función strcat()</vt:lpstr>
      <vt:lpstr>Concatenar cadenas: Función strcat()</vt:lpstr>
      <vt:lpstr>Invertir una cadena: Función strrev()</vt:lpstr>
      <vt:lpstr>Invertir una cadena: Función strrev()</vt:lpstr>
      <vt:lpstr>Pasar a mayúscula: Función strupr()</vt:lpstr>
      <vt:lpstr>Pasar a minúscula: Función strlwr()</vt:lpstr>
      <vt:lpstr>Transformar a número: Función atoi() y atof()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Cadenas de caracteres</dc:title>
  <dc:creator>Luis Alberto Escuredo</dc:creator>
  <cp:lastModifiedBy>Luis Alberto Escuredo</cp:lastModifiedBy>
  <cp:revision>30</cp:revision>
  <dcterms:created xsi:type="dcterms:W3CDTF">2019-05-02T16:11:27Z</dcterms:created>
  <dcterms:modified xsi:type="dcterms:W3CDTF">2020-06-09T20:35:09Z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0x0101006A19E019AD7F7343B2932107A96DA4C8</vt:lpwstr>
  </property>
</Properties>
</file>

<file path=docProps/thumbnail.jpeg>
</file>